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2021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9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5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0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26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4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50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4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8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3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B602A9B-BDBF-4D42-B7B4-C9D06B9341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FCFC146-5497-4244-AAC1-BB96BDB6CE7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82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01CB-1D0A-4E7F-83D9-6B3CCAC19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 err="1"/>
              <a:t>Universitatea</a:t>
            </a:r>
            <a:r>
              <a:rPr lang="en-US" sz="2400" b="1" dirty="0"/>
              <a:t> </a:t>
            </a:r>
            <a:r>
              <a:rPr lang="en-US" sz="2400" b="1" dirty="0" err="1"/>
              <a:t>Politehnica</a:t>
            </a:r>
            <a:r>
              <a:rPr lang="en-US" sz="2400" b="1" dirty="0"/>
              <a:t> din </a:t>
            </a:r>
            <a:r>
              <a:rPr lang="en-US" sz="2400" b="1" dirty="0" err="1"/>
              <a:t>Timi</a:t>
            </a:r>
            <a:r>
              <a:rPr lang="ro-RO" sz="2400" b="1" dirty="0"/>
              <a:t>șoara</a:t>
            </a:r>
            <a:r>
              <a:rPr lang="en-US" sz="2400" b="1" dirty="0"/>
              <a:t>, 2022</a:t>
            </a:r>
            <a:br>
              <a:rPr lang="en-US" sz="1600" b="1" dirty="0"/>
            </a:br>
            <a:br>
              <a:rPr lang="en-US" b="1" dirty="0"/>
            </a:br>
            <a:r>
              <a:rPr lang="en-US" b="1" dirty="0"/>
              <a:t>HIDE &amp; SEEK</a:t>
            </a:r>
            <a:br>
              <a:rPr lang="en-US" dirty="0"/>
            </a:br>
            <a:r>
              <a:rPr lang="en-US" dirty="0"/>
              <a:t>PROIECT SNCRETIC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9549C-93FA-4194-BED5-9D90AF61B3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Autor: </a:t>
            </a:r>
            <a:r>
              <a:rPr lang="en-US" dirty="0" err="1"/>
              <a:t>Pearj</a:t>
            </a:r>
            <a:r>
              <a:rPr lang="ro-RO" dirty="0"/>
              <a:t>ă ion</a:t>
            </a:r>
            <a:endParaRPr lang="en-US" dirty="0"/>
          </a:p>
          <a:p>
            <a:r>
              <a:rPr lang="en-US" dirty="0" err="1"/>
              <a:t>Coordonatori</a:t>
            </a:r>
            <a:r>
              <a:rPr lang="en-US" dirty="0"/>
              <a:t>: </a:t>
            </a:r>
            <a:r>
              <a:rPr lang="en-US" dirty="0" err="1"/>
              <a:t>conf.dr.ing</a:t>
            </a:r>
            <a:r>
              <a:rPr lang="ro-RO" dirty="0"/>
              <a:t>.</a:t>
            </a:r>
            <a:r>
              <a:rPr lang="en-US" dirty="0"/>
              <a:t> florin </a:t>
            </a:r>
            <a:r>
              <a:rPr lang="ro-RO" dirty="0"/>
              <a:t>d</a:t>
            </a:r>
            <a:r>
              <a:rPr lang="en-US" dirty="0"/>
              <a:t>r</a:t>
            </a:r>
            <a:r>
              <a:rPr lang="ro-RO" dirty="0"/>
              <a:t>ăgan, as.ing. Emil voișan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7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CB25-4145-413C-BAC7-5B326B53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74F6C-212A-4AA9-B22F-CBE41572A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730F91-2E3D-4040-9FD2-2068EB456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1" y="579822"/>
            <a:ext cx="10790938" cy="46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0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A1C4-F452-416E-9D76-3A4A8F72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icture containing chart&#10;&#10;Description automatically generated">
            <a:extLst>
              <a:ext uri="{FF2B5EF4-FFF2-40B4-BE49-F238E27FC236}">
                <a16:creationId xmlns:a16="http://schemas.microsoft.com/office/drawing/2014/main" id="{0F22DE17-C03C-46D9-A32B-0B97AADF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108" y="514769"/>
            <a:ext cx="10735783" cy="5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B5B3-0914-4EFE-A95E-911E7784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403053-E13A-4874-ADBF-0426CF217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091" y="286603"/>
            <a:ext cx="8078804" cy="59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7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F06E-C880-4ED7-A788-CE8F9F21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292517"/>
            <a:ext cx="10058400" cy="1450757"/>
          </a:xfrm>
        </p:spPr>
        <p:txBody>
          <a:bodyPr>
            <a:normAutofit/>
          </a:bodyPr>
          <a:lstStyle/>
          <a:p>
            <a:r>
              <a:rPr lang="ro-RO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Demonstrare video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TZ_Hide&amp;Seek_Video_Demo">
            <a:hlinkClick r:id="" action="ppaction://media"/>
            <a:extLst>
              <a:ext uri="{FF2B5EF4-FFF2-40B4-BE49-F238E27FC236}">
                <a16:creationId xmlns:a16="http://schemas.microsoft.com/office/drawing/2014/main" id="{73155D92-53FC-4FCA-8001-350F97619C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914400"/>
            <a:ext cx="9623157" cy="5412892"/>
          </a:xfrm>
        </p:spPr>
      </p:pic>
    </p:spTree>
    <p:extLst>
      <p:ext uri="{BB962C8B-B14F-4D97-AF65-F5344CB8AC3E}">
        <p14:creationId xmlns:p14="http://schemas.microsoft.com/office/powerpoint/2010/main" val="215147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F306-378F-4806-A9CC-214E2CCC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7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Tema echipei: Hide&amp;Seek</a:t>
            </a:r>
            <a:endParaRPr lang="en-US" sz="23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46C9-121B-4990-8921-BBD02CEF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54107"/>
            <a:ext cx="10058400" cy="4023360"/>
          </a:xfrm>
        </p:spPr>
        <p:txBody>
          <a:bodyPr>
            <a:norm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Robotul trebuie să simuleze jocul pentru copii ‘Hide&amp;Seek’, ceea ce determină 2 moduri de funcționare ale acestuia: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o-RO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Modul Hide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o-RO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Modul Seek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9857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12EE-BFD8-4458-A051-EC6339C3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marR="0" lvl="0" indent="-342900">
              <a:spcBef>
                <a:spcPts val="1200"/>
              </a:spcBef>
              <a:spcAft>
                <a:spcPts val="0"/>
              </a:spcAft>
            </a:pPr>
            <a:r>
              <a:rPr lang="ro-RO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Tehnologii utilizate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B3BD136-60FB-485C-9547-C06306F9B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400" y="1846263"/>
            <a:ext cx="928952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2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1160-D74D-406D-8887-709A3BB9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Tipul robotului Folosit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7D25A7-236C-476B-A56E-D452BBCAB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012783"/>
            <a:ext cx="10058400" cy="36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2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9A5B-1066-4DB4-B8E0-D3E0FB05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Ghidul programatorului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2FAFDCC-05C4-4702-8B4E-DBF8E24E07CD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1097280" y="2147765"/>
            <a:ext cx="10058400" cy="12268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ro-R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lower = np.array([0, 0, 100], dtype = "uint8")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ro-R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upper = np.array([0, 0, 255], dtype = "uint8")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ro-R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mask = cv2.inRange(cv_image, lower, upper)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ro-R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output = cv2.bitwise_and(cv_image, cv_image, mask = mask)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ro-R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np.any((output != 0)):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ro-R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pub.publish("found")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AF7A5C2-23DA-40DD-A4B1-D02AAF3EA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280" y="3399912"/>
            <a:ext cx="100584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ro-R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pub = rospy.Publisher('main_state', String, queue_size=10)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ro-R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rospy.init_node('search_color', anonymous=True)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ro-R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rospy.Subscriber('main_state', String, main_state_callback)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ro-R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image_sub = rospy.Subscriber("/camera/rgb/image_raw/compressed", CompressedImage, image_sub_callback, queue_size=1)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91B2F97-66D4-4C3D-9CCC-C05C8C65D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280" y="5077802"/>
            <a:ext cx="10058400" cy="757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</a:rPr>
              <a:t>rospy.Subscriber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('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main_state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', String, 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main_state_callback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)</a:t>
            </a:r>
            <a:r>
              <a:rPr lang="en-US" dirty="0">
                <a:effectLst/>
              </a:rPr>
              <a:t> </a:t>
            </a:r>
            <a:endParaRPr lang="ro-RO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rospy.init_node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('navigate.py')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8A8F3-089F-4CDB-B2CD-68B6FB7040F0}"/>
              </a:ext>
            </a:extLst>
          </p:cNvPr>
          <p:cNvSpPr txBox="1"/>
          <p:nvPr/>
        </p:nvSpPr>
        <p:spPr>
          <a:xfrm>
            <a:off x="1097280" y="1757896"/>
            <a:ext cx="1031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Search_color.py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EEABF-484A-48BB-B66F-6EA33660FA06}"/>
              </a:ext>
            </a:extLst>
          </p:cNvPr>
          <p:cNvSpPr txBox="1"/>
          <p:nvPr/>
        </p:nvSpPr>
        <p:spPr>
          <a:xfrm>
            <a:off x="1097280" y="4562022"/>
            <a:ext cx="1031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Navigate.py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0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C452-3C3A-47E9-81D6-D2298E37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RQT Graph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4C92C4-23A3-4395-9310-F66747FE3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742" y="3110558"/>
            <a:ext cx="11255458" cy="11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901F-E624-4053-BEE5-D1216CED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69" y="122790"/>
            <a:ext cx="10058400" cy="1450757"/>
          </a:xfrm>
        </p:spPr>
        <p:txBody>
          <a:bodyPr>
            <a:normAutofit/>
          </a:bodyPr>
          <a:lstStyle/>
          <a:p>
            <a:r>
              <a:rPr lang="ro-RO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SLAM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67B510E4-2DBC-426B-AD73-A75CB779B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567" y="1573547"/>
            <a:ext cx="10482866" cy="470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2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883-5211-446D-BE77-BAD829EE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Ghidul utilizatorului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Chart&#10;&#10;Description automatically generated with low confidence">
            <a:extLst>
              <a:ext uri="{FF2B5EF4-FFF2-40B4-BE49-F238E27FC236}">
                <a16:creationId xmlns:a16="http://schemas.microsoft.com/office/drawing/2014/main" id="{F8C3A5E3-8526-424E-B5A7-751CEDC86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1737360"/>
            <a:ext cx="10119360" cy="434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0100-8136-4386-AA32-C29B3E7E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83A5-1CE6-4405-9410-80AEBE4D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ECEC0E7-18D6-428B-A114-16B97E5C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46" y="581209"/>
            <a:ext cx="9086248" cy="51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417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515</TotalTime>
  <Words>285</Words>
  <Application>Microsoft Office PowerPoint</Application>
  <PresentationFormat>Widescreen</PresentationFormat>
  <Paragraphs>29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Symbol</vt:lpstr>
      <vt:lpstr>Times New Roman</vt:lpstr>
      <vt:lpstr>Retrospect</vt:lpstr>
      <vt:lpstr>Universitatea Politehnica din Timișoara, 2022  HIDE &amp; SEEK PROIECT SNCRETIC I</vt:lpstr>
      <vt:lpstr>Tema echipei: Hide&amp;Seek</vt:lpstr>
      <vt:lpstr>Tehnologii utilizate</vt:lpstr>
      <vt:lpstr>Tipul robotului Folosit</vt:lpstr>
      <vt:lpstr>Ghidul programatorului</vt:lpstr>
      <vt:lpstr>RQT Graph</vt:lpstr>
      <vt:lpstr>SLAM</vt:lpstr>
      <vt:lpstr>Ghidul utilizatorului</vt:lpstr>
      <vt:lpstr>PowerPoint Presentation</vt:lpstr>
      <vt:lpstr>PowerPoint Presentation</vt:lpstr>
      <vt:lpstr>PowerPoint Presentation</vt:lpstr>
      <vt:lpstr>PowerPoint Presentation</vt:lpstr>
      <vt:lpstr>Demonstrare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Universitatea Politehnica din Timișoara, 2022  HIDE &amp; SEEK PROIECT SNCRETIC I</dc:title>
  <dc:creator>ION PEARJĂ</dc:creator>
  <cp:lastModifiedBy>ION PEARJĂ</cp:lastModifiedBy>
  <cp:revision>7</cp:revision>
  <dcterms:created xsi:type="dcterms:W3CDTF">2022-01-23T13:14:21Z</dcterms:created>
  <dcterms:modified xsi:type="dcterms:W3CDTF">2022-01-23T21:50:13Z</dcterms:modified>
</cp:coreProperties>
</file>